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68" r:id="rId6"/>
    <p:sldId id="262" r:id="rId7"/>
    <p:sldId id="264" r:id="rId8"/>
    <p:sldId id="265" r:id="rId9"/>
    <p:sldId id="270" r:id="rId1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640" y="-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D32D6-C61F-464A-B6DE-A10C9843F87F}" type="datetimeFigureOut">
              <a:rPr lang="cs-CZ" smtClean="0"/>
              <a:t>13.10.2014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DEAF0-7172-4376-9027-4651F556F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3472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D32D6-C61F-464A-B6DE-A10C9843F87F}" type="datetimeFigureOut">
              <a:rPr lang="cs-CZ" smtClean="0"/>
              <a:t>13.10.2014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DEAF0-7172-4376-9027-4651F556F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8765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D32D6-C61F-464A-B6DE-A10C9843F87F}" type="datetimeFigureOut">
              <a:rPr lang="cs-CZ" smtClean="0"/>
              <a:t>13.10.2014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DEAF0-7172-4376-9027-4651F556F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8378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D32D6-C61F-464A-B6DE-A10C9843F87F}" type="datetimeFigureOut">
              <a:rPr lang="cs-CZ" smtClean="0"/>
              <a:t>13.10.2014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DEAF0-7172-4376-9027-4651F556F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4944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D32D6-C61F-464A-B6DE-A10C9843F87F}" type="datetimeFigureOut">
              <a:rPr lang="cs-CZ" smtClean="0"/>
              <a:t>13.10.2014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DEAF0-7172-4376-9027-4651F556F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7848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D32D6-C61F-464A-B6DE-A10C9843F87F}" type="datetimeFigureOut">
              <a:rPr lang="cs-CZ" smtClean="0"/>
              <a:t>13.10.2014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DEAF0-7172-4376-9027-4651F556F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0916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D32D6-C61F-464A-B6DE-A10C9843F87F}" type="datetimeFigureOut">
              <a:rPr lang="cs-CZ" smtClean="0"/>
              <a:t>13.10.2014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DEAF0-7172-4376-9027-4651F556F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9804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D32D6-C61F-464A-B6DE-A10C9843F87F}" type="datetimeFigureOut">
              <a:rPr lang="cs-CZ" smtClean="0"/>
              <a:t>13.10.2014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DEAF0-7172-4376-9027-4651F556F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0045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D32D6-C61F-464A-B6DE-A10C9843F87F}" type="datetimeFigureOut">
              <a:rPr lang="cs-CZ" smtClean="0"/>
              <a:t>13.10.2014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DEAF0-7172-4376-9027-4651F556F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7813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D32D6-C61F-464A-B6DE-A10C9843F87F}" type="datetimeFigureOut">
              <a:rPr lang="cs-CZ" smtClean="0"/>
              <a:t>13.10.2014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DEAF0-7172-4376-9027-4651F556F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2098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D32D6-C61F-464A-B6DE-A10C9843F87F}" type="datetimeFigureOut">
              <a:rPr lang="cs-CZ" smtClean="0"/>
              <a:t>13.10.2014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DEAF0-7172-4376-9027-4651F556F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3811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DD32D6-C61F-464A-B6DE-A10C9843F87F}" type="datetimeFigureOut">
              <a:rPr lang="cs-CZ" smtClean="0"/>
              <a:t>13.10.2014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DEAF0-7172-4376-9027-4651F556F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0955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4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MĚŘENÍ  </a:t>
            </a:r>
            <a:br>
              <a:rPr lang="cs-CZ" sz="4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INTEGRÁLNÍCH  CHARAKTERISTIK</a:t>
            </a:r>
            <a:endParaRPr lang="cs-CZ" sz="4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2763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2569912"/>
              </p:ext>
            </p:extLst>
          </p:nvPr>
        </p:nvGraphicFramePr>
        <p:xfrm>
          <a:off x="1692275" y="354013"/>
          <a:ext cx="5759450" cy="6151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Dokument" r:id="rId3" imgW="5759285" imgH="6150776" progId="Word.Document.12">
                  <p:embed/>
                </p:oleObj>
              </mc:Choice>
              <mc:Fallback>
                <p:oleObj name="Dokument" r:id="rId3" imgW="5759285" imgH="615077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92275" y="354013"/>
                        <a:ext cx="5759450" cy="6151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00866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3822384"/>
              </p:ext>
            </p:extLst>
          </p:nvPr>
        </p:nvGraphicFramePr>
        <p:xfrm>
          <a:off x="1692275" y="633413"/>
          <a:ext cx="5759450" cy="559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Dokument" r:id="rId3" imgW="5759285" imgH="5591222" progId="Word.Document.12">
                  <p:embed/>
                </p:oleObj>
              </mc:Choice>
              <mc:Fallback>
                <p:oleObj name="Dokument" r:id="rId3" imgW="5759285" imgH="559122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92275" y="633413"/>
                        <a:ext cx="5759450" cy="5591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ovéPole 5"/>
          <p:cNvSpPr txBox="1"/>
          <p:nvPr/>
        </p:nvSpPr>
        <p:spPr>
          <a:xfrm>
            <a:off x="251520" y="0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K měření světelného vektoru šesti fotočlánky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846945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6527647"/>
              </p:ext>
            </p:extLst>
          </p:nvPr>
        </p:nvGraphicFramePr>
        <p:xfrm>
          <a:off x="1475656" y="711860"/>
          <a:ext cx="5184576" cy="60295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Dokument" r:id="rId3" imgW="5759285" imgH="7378775" progId="Word.Document.12">
                  <p:embed/>
                </p:oleObj>
              </mc:Choice>
              <mc:Fallback>
                <p:oleObj name="Dokument" r:id="rId3" imgW="5759285" imgH="737877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5656" y="711860"/>
                        <a:ext cx="5184576" cy="60295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ovéPole 4"/>
          <p:cNvSpPr txBox="1"/>
          <p:nvPr/>
        </p:nvSpPr>
        <p:spPr>
          <a:xfrm>
            <a:off x="251520" y="188640"/>
            <a:ext cx="7848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Měření světelného vektoru jedním fotočlánkem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272920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171412"/>
              </p:ext>
            </p:extLst>
          </p:nvPr>
        </p:nvGraphicFramePr>
        <p:xfrm>
          <a:off x="323529" y="188640"/>
          <a:ext cx="6120679" cy="6480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Dokument" r:id="rId3" imgW="5759285" imgH="7055333" progId="Word.Document.12">
                  <p:embed/>
                </p:oleObj>
              </mc:Choice>
              <mc:Fallback>
                <p:oleObj name="Dokument" r:id="rId3" imgW="5759285" imgH="705533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3529" y="188640"/>
                        <a:ext cx="6120679" cy="64807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93077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2539397"/>
              </p:ext>
            </p:extLst>
          </p:nvPr>
        </p:nvGraphicFramePr>
        <p:xfrm>
          <a:off x="611560" y="1268760"/>
          <a:ext cx="6840165" cy="37001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Dokument" r:id="rId3" imgW="5759285" imgH="3082036" progId="Word.Document.12">
                  <p:embed/>
                </p:oleObj>
              </mc:Choice>
              <mc:Fallback>
                <p:oleObj name="Dokument" r:id="rId3" imgW="5759285" imgH="308203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1560" y="1268760"/>
                        <a:ext cx="6840165" cy="37001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ovéPole 4"/>
          <p:cNvSpPr txBox="1"/>
          <p:nvPr/>
        </p:nvSpPr>
        <p:spPr>
          <a:xfrm>
            <a:off x="251520" y="332656"/>
            <a:ext cx="8424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 smtClean="0"/>
              <a:t>Kulový nástavec pro měření střední kulové osvětlenosti</a:t>
            </a:r>
            <a:endParaRPr lang="cs-CZ" sz="2800" b="1" dirty="0"/>
          </a:p>
        </p:txBody>
      </p:sp>
      <p:sp>
        <p:nvSpPr>
          <p:cNvPr id="6" name="TextovéPole 5"/>
          <p:cNvSpPr txBox="1"/>
          <p:nvPr/>
        </p:nvSpPr>
        <p:spPr>
          <a:xfrm>
            <a:off x="611560" y="3429000"/>
            <a:ext cx="18002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55384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074647"/>
              </p:ext>
            </p:extLst>
          </p:nvPr>
        </p:nvGraphicFramePr>
        <p:xfrm>
          <a:off x="1692275" y="319088"/>
          <a:ext cx="5759450" cy="621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name="Dokument" r:id="rId3" imgW="5759285" imgH="6219776" progId="Word.Document.12">
                  <p:embed/>
                </p:oleObj>
              </mc:Choice>
              <mc:Fallback>
                <p:oleObj name="Dokument" r:id="rId3" imgW="5759285" imgH="621977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92275" y="319088"/>
                        <a:ext cx="5759450" cy="6219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ovéPole 4"/>
          <p:cNvSpPr txBox="1"/>
          <p:nvPr/>
        </p:nvSpPr>
        <p:spPr>
          <a:xfrm>
            <a:off x="107504" y="0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Nástavce pro měření střední kulové a válcové osvětlenosti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891189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8094020"/>
              </p:ext>
            </p:extLst>
          </p:nvPr>
        </p:nvGraphicFramePr>
        <p:xfrm>
          <a:off x="1619672" y="980728"/>
          <a:ext cx="4277891" cy="54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Dokument" r:id="rId3" imgW="5759285" imgH="8823838" progId="Word.Document.12">
                  <p:embed/>
                </p:oleObj>
              </mc:Choice>
              <mc:Fallback>
                <p:oleObj name="Dokument" r:id="rId3" imgW="5759285" imgH="882383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19672" y="980728"/>
                        <a:ext cx="4277891" cy="540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ovéPole 1"/>
          <p:cNvSpPr txBox="1"/>
          <p:nvPr/>
        </p:nvSpPr>
        <p:spPr>
          <a:xfrm>
            <a:off x="179512" y="116632"/>
            <a:ext cx="878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/>
              <a:t>Fotografie nástavců pro měření střední kulové, polokulové a válcové osvětlenosti 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460529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krochmann+cid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8760"/>
            <a:ext cx="6567130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5580112" y="332656"/>
            <a:ext cx="3168352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altLang="cs-CZ" sz="2800" b="1" dirty="0"/>
              <a:t>Radiometr PRC</a:t>
            </a:r>
            <a:r>
              <a:rPr lang="cs-CZ" altLang="cs-CZ" sz="2400" b="1" dirty="0"/>
              <a:t> </a:t>
            </a:r>
            <a:r>
              <a:rPr lang="cs-CZ" altLang="cs-CZ" sz="2800" b="1" dirty="0"/>
              <a:t>211</a:t>
            </a:r>
            <a:r>
              <a:rPr lang="cs-CZ" altLang="cs-CZ" sz="2000" b="1" dirty="0"/>
              <a:t/>
            </a:r>
            <a:br>
              <a:rPr lang="cs-CZ" altLang="cs-CZ" sz="2000" b="1" dirty="0"/>
            </a:br>
            <a:r>
              <a:rPr lang="cs-CZ" altLang="cs-CZ" sz="2400" dirty="0"/>
              <a:t>  </a:t>
            </a:r>
            <a:r>
              <a:rPr lang="cs-CZ" altLang="cs-CZ" sz="2800" dirty="0"/>
              <a:t>0,001 </a:t>
            </a:r>
            <a:r>
              <a:rPr lang="cs-CZ" altLang="cs-CZ" sz="2800" i="1" dirty="0" err="1">
                <a:latin typeface="Times New Roman" pitchFamily="18" charset="0"/>
              </a:rPr>
              <a:t>lx</a:t>
            </a:r>
            <a:r>
              <a:rPr lang="cs-CZ" altLang="cs-CZ" sz="2800" dirty="0">
                <a:latin typeface="Times New Roman" pitchFamily="18" charset="0"/>
              </a:rPr>
              <a:t> – </a:t>
            </a:r>
            <a:r>
              <a:rPr lang="cs-CZ" altLang="cs-CZ" sz="2800" dirty="0"/>
              <a:t>200 </a:t>
            </a:r>
            <a:r>
              <a:rPr lang="cs-CZ" altLang="cs-CZ" sz="2800" dirty="0" smtClean="0"/>
              <a:t> </a:t>
            </a:r>
            <a:r>
              <a:rPr lang="cs-CZ" altLang="cs-CZ" sz="2800" dirty="0" err="1" smtClean="0">
                <a:latin typeface="Times New Roman" pitchFamily="18" charset="0"/>
              </a:rPr>
              <a:t>k</a:t>
            </a:r>
            <a:r>
              <a:rPr lang="cs-CZ" altLang="cs-CZ" sz="2800" i="1" dirty="0" err="1" smtClean="0">
                <a:latin typeface="Times New Roman" pitchFamily="18" charset="0"/>
              </a:rPr>
              <a:t>lx</a:t>
            </a:r>
            <a:r>
              <a:rPr lang="cs-CZ" altLang="cs-CZ" sz="2400" i="1" dirty="0">
                <a:latin typeface="Times New Roman" pitchFamily="18" charset="0"/>
              </a:rPr>
              <a:t/>
            </a:r>
            <a:br>
              <a:rPr lang="cs-CZ" altLang="cs-CZ" sz="2400" i="1" dirty="0">
                <a:latin typeface="Times New Roman" pitchFamily="18" charset="0"/>
              </a:rPr>
            </a:br>
            <a:r>
              <a:rPr lang="cs-CZ" altLang="cs-CZ" sz="2000" i="1" dirty="0">
                <a:latin typeface="Times New Roman" pitchFamily="18" charset="0"/>
              </a:rPr>
              <a:t>    </a:t>
            </a:r>
            <a:r>
              <a:rPr lang="cs-CZ" altLang="cs-CZ" sz="3200" i="1" dirty="0">
                <a:latin typeface="Times New Roman" pitchFamily="18" charset="0"/>
              </a:rPr>
              <a:t>E,</a:t>
            </a:r>
            <a:r>
              <a:rPr lang="cs-CZ" altLang="cs-CZ" sz="3200" dirty="0"/>
              <a:t> </a:t>
            </a:r>
            <a:r>
              <a:rPr lang="cs-CZ" altLang="cs-CZ" sz="3200" i="1" dirty="0">
                <a:latin typeface="Times New Roman" pitchFamily="18" charset="0"/>
              </a:rPr>
              <a:t>E</a:t>
            </a:r>
            <a:r>
              <a:rPr lang="cs-CZ" altLang="cs-CZ" sz="3200" baseline="-25000" dirty="0">
                <a:latin typeface="Times New Roman" pitchFamily="18" charset="0"/>
              </a:rPr>
              <a:t>4</a:t>
            </a:r>
            <a:r>
              <a:rPr lang="cs-CZ" altLang="cs-CZ" sz="3200" baseline="-25000" dirty="0">
                <a:latin typeface="Symbol" pitchFamily="18" charset="2"/>
              </a:rPr>
              <a:t>p</a:t>
            </a:r>
            <a:r>
              <a:rPr lang="cs-CZ" altLang="cs-CZ" sz="3200" dirty="0">
                <a:latin typeface="Times New Roman" pitchFamily="18" charset="0"/>
              </a:rPr>
              <a:t> , </a:t>
            </a:r>
            <a:r>
              <a:rPr lang="cs-CZ" altLang="cs-CZ" sz="3200" i="1" dirty="0" err="1">
                <a:latin typeface="Times New Roman" pitchFamily="18" charset="0"/>
              </a:rPr>
              <a:t>E</a:t>
            </a:r>
            <a:r>
              <a:rPr lang="cs-CZ" altLang="cs-CZ" sz="3200" baseline="-25000" dirty="0" err="1">
                <a:latin typeface="Times New Roman" pitchFamily="18" charset="0"/>
              </a:rPr>
              <a:t>c</a:t>
            </a:r>
            <a:r>
              <a:rPr lang="cs-CZ" altLang="cs-CZ" sz="2800" baseline="-25000" dirty="0">
                <a:latin typeface="Times New Roman" pitchFamily="18" charset="0"/>
              </a:rPr>
              <a:t> </a:t>
            </a:r>
            <a:r>
              <a:rPr lang="cs-CZ" altLang="cs-CZ" sz="2800" dirty="0"/>
              <a:t>,</a:t>
            </a:r>
            <a:r>
              <a:rPr lang="cs-CZ" altLang="cs-CZ" sz="2400" dirty="0"/>
              <a:t>     </a:t>
            </a:r>
            <a:br>
              <a:rPr lang="cs-CZ" altLang="cs-CZ" sz="2400" dirty="0"/>
            </a:br>
            <a:r>
              <a:rPr lang="cs-CZ" altLang="cs-CZ" sz="2400" dirty="0"/>
              <a:t>  ozářenost </a:t>
            </a:r>
            <a:r>
              <a:rPr lang="cs-CZ" altLang="cs-CZ" sz="2400" dirty="0" smtClean="0"/>
              <a:t>UV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6052832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41</Words>
  <Application>Microsoft Office PowerPoint</Application>
  <PresentationFormat>Předvádění na obrazovce (4:3)</PresentationFormat>
  <Paragraphs>7</Paragraphs>
  <Slides>9</Slides>
  <Notes>0</Notes>
  <HiddenSlides>0</HiddenSlides>
  <MMClips>0</MMClips>
  <ScaleCrop>false</ScaleCrop>
  <HeadingPairs>
    <vt:vector size="6" baseType="variant"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1" baseType="lpstr">
      <vt:lpstr>Motiv systému Office</vt:lpstr>
      <vt:lpstr>Dokument</vt:lpstr>
      <vt:lpstr>MĚŘENÍ   INTEGRÁLNÍCH  CHARAKTERISTIK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MĚŘENÍ   INTEGRÁLNÍCH  CHARAKTERISTIK</dc:title>
  <dc:creator>habel</dc:creator>
  <cp:lastModifiedBy>habel</cp:lastModifiedBy>
  <cp:revision>7</cp:revision>
  <dcterms:created xsi:type="dcterms:W3CDTF">2012-10-09T06:28:52Z</dcterms:created>
  <dcterms:modified xsi:type="dcterms:W3CDTF">2014-10-13T05:04:59Z</dcterms:modified>
</cp:coreProperties>
</file>