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2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6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271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38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0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2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14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17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64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87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0843A-E366-4E32-AC8D-E161E015394D}" type="datetimeFigureOut">
              <a:rPr lang="en-US" smtClean="0"/>
              <a:t>4/26/2016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7A36-784C-4540-9840-6668D35CFB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4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Projekt osvětlovací soustavy</a:t>
            </a:r>
            <a:endParaRPr lang="en-US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Zásady zpracování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1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Detailní popis využití vybraného prostoru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Zvolení alespoň 5 různých prostor z hlediska vykonávaných zrakových činností (dle platných norem, např. kancelář, chodba, sociální zařízení, schodiště, kuchyňka, </a:t>
            </a:r>
            <a:r>
              <a:rPr lang="cs-CZ" dirty="0" smtClean="0"/>
              <a:t>příp. </a:t>
            </a:r>
            <a:r>
              <a:rPr lang="cs-CZ" dirty="0" smtClean="0"/>
              <a:t>křižovatka, chodník, cyklostezka, přechod, parkoviště).</a:t>
            </a:r>
          </a:p>
          <a:p>
            <a:r>
              <a:rPr lang="cs-CZ" dirty="0" smtClean="0"/>
              <a:t>Prostory se musí lišit světelně technickými požadavky (E</a:t>
            </a:r>
            <a:r>
              <a:rPr lang="cs-CZ" baseline="-25000" dirty="0" smtClean="0"/>
              <a:t>m</a:t>
            </a:r>
            <a:r>
              <a:rPr lang="cs-CZ" dirty="0" smtClean="0"/>
              <a:t>, UGR, </a:t>
            </a:r>
            <a:r>
              <a:rPr lang="cs-CZ" dirty="0" smtClean="0"/>
              <a:t>R</a:t>
            </a:r>
            <a:r>
              <a:rPr lang="cs-CZ" baseline="-25000" dirty="0" smtClean="0"/>
              <a:t>a</a:t>
            </a:r>
            <a:r>
              <a:rPr lang="cs-CZ" dirty="0" smtClean="0"/>
              <a:t>, příp. L, TI).</a:t>
            </a:r>
          </a:p>
          <a:p>
            <a:r>
              <a:rPr lang="cs-CZ" dirty="0" smtClean="0"/>
              <a:t>Popis zrakových činností vykonávaných v každém projektovaném prostoru (např. práce na PC, zakládání dokumentů, atd.), příp. provozních parametrů v případě komunikací (frekvence vozidel, výskyt účastníků provozu, konfliktních zón, apod.) dle platných norem.</a:t>
            </a:r>
          </a:p>
          <a:p>
            <a:r>
              <a:rPr lang="cs-CZ" dirty="0" smtClean="0"/>
              <a:t>Detailní přehled světelně technických požadavků </a:t>
            </a:r>
            <a:r>
              <a:rPr lang="cs-CZ" dirty="0" smtClean="0"/>
              <a:t>na každý zvolený prostor a druh zrakové činnosti(dle platných norem) .</a:t>
            </a:r>
          </a:p>
          <a:p>
            <a:r>
              <a:rPr lang="cs-CZ" dirty="0" smtClean="0"/>
              <a:t>Návrh systému nouzového osvětlení (v interiérech).</a:t>
            </a:r>
          </a:p>
        </p:txBody>
      </p:sp>
    </p:spTree>
    <p:extLst>
      <p:ext uri="{BB962C8B-B14F-4D97-AF65-F5344CB8AC3E}">
        <p14:creationId xmlns:p14="http://schemas.microsoft.com/office/powerpoint/2010/main" val="100537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2. Výběr vhodných světelných zdrojů a svítidel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V souladu s technickými požadavky norem n</a:t>
            </a:r>
            <a:r>
              <a:rPr lang="cs-CZ" dirty="0" smtClean="0"/>
              <a:t>avrhnout alespoň 2 varianty osvětlovací soustavy pro každý z 5 zvolených prostor s různými světelnými zdroji (např. LED a zářivky).</a:t>
            </a:r>
          </a:p>
          <a:p>
            <a:r>
              <a:rPr lang="cs-CZ" dirty="0" smtClean="0"/>
              <a:t>Posoudit a odůvodnit vhodnost vybraných světelných zdrojů pro danou oblast využití z hlediska jejich světelně technických vlastností.</a:t>
            </a:r>
          </a:p>
          <a:p>
            <a:r>
              <a:rPr lang="cs-CZ" dirty="0" smtClean="0"/>
              <a:t>Zvážit možná rizika využití vybraných světelných zdrojů z hlediska provozních podmínek prostoru (teplota, stroboskopický jev, čistota prostředí, otřesy atd., rušivé světlo).</a:t>
            </a:r>
          </a:p>
          <a:p>
            <a:r>
              <a:rPr lang="cs-CZ" dirty="0" smtClean="0"/>
              <a:t>Odůvodnit vhodnost vybraných typů svítidel pro využití v jednotlivých prostorách (difuzory, mřížky, reflektory).</a:t>
            </a:r>
          </a:p>
          <a:p>
            <a:r>
              <a:rPr lang="cs-CZ" dirty="0" smtClean="0"/>
              <a:t>Zjistit možnosti využití vybraných svítidel v nouzovém režimu.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170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3./4. Projekt osvětlovací soustavy v </a:t>
            </a:r>
            <a:r>
              <a:rPr lang="cs-CZ" dirty="0" smtClean="0"/>
              <a:t>Dialuxu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Kompletní projekt jedné (3.) a druhé (4.) varianty osvětlovací soustavy (každá s jiným typem svítidel a světelných zdrojů).</a:t>
            </a:r>
          </a:p>
          <a:p>
            <a:r>
              <a:rPr lang="cs-CZ" dirty="0" smtClean="0"/>
              <a:t>Obsahuje: projekt všech 5 zvolených prostor s vybavením (nábytek, přístroje, vybavení), výpočet udržované osvětlenosti (příp.. jasů)</a:t>
            </a:r>
            <a:r>
              <a:rPr lang="cs-CZ" dirty="0" smtClean="0"/>
              <a:t> , rovnoměrnosti U0 </a:t>
            </a:r>
            <a:r>
              <a:rPr lang="cs-CZ" dirty="0" smtClean="0"/>
              <a:t>, činitelů oslnění UGR (příp. TI) pro pracovní pozice osob dle požadavků norem.</a:t>
            </a:r>
          </a:p>
          <a:p>
            <a:r>
              <a:rPr lang="cs-CZ" dirty="0" smtClean="0"/>
              <a:t>Návrh řešení nouzového osvětlení (v interiérech) a jeho výpočet.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2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5. Technicko-ekonomické porovnání 2 zpracovaných variant osvětlovacích soustav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 zhodnocení započítat: </a:t>
            </a:r>
            <a:r>
              <a:rPr lang="cs-CZ" dirty="0" smtClean="0"/>
              <a:t>průměrné roční náklady na provoz (spotřeba </a:t>
            </a:r>
            <a:r>
              <a:rPr lang="cs-CZ" dirty="0" smtClean="0"/>
              <a:t>energie, </a:t>
            </a:r>
            <a:r>
              <a:rPr lang="cs-CZ" dirty="0" smtClean="0"/>
              <a:t>výměna světelných zdrojů, údržba a čištění svítidel, </a:t>
            </a:r>
            <a:r>
              <a:rPr lang="cs-CZ" dirty="0" smtClean="0"/>
              <a:t>orientační pořizovací cena svítidel a světelných zdrojů, jejich doba života, </a:t>
            </a:r>
            <a:r>
              <a:rPr lang="cs-CZ" dirty="0" smtClean="0"/>
              <a:t>atd.</a:t>
            </a:r>
            <a:r>
              <a:rPr lang="cs-CZ" dirty="0" smtClean="0"/>
              <a:t>).</a:t>
            </a:r>
          </a:p>
          <a:p>
            <a:r>
              <a:rPr lang="cs-CZ" dirty="0" smtClean="0"/>
              <a:t>Posoudit výhody a nevýhody obou zpracovaných variant osvětlovacích soustav z hlediska technickoekonomického (náklady, riziko provozních a technických problémů atd.).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989787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405</Words>
  <Application>Microsoft Office PowerPoint</Application>
  <PresentationFormat>Širokoúhlá obrazovka</PresentationFormat>
  <Paragraphs>21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Motiv Office</vt:lpstr>
      <vt:lpstr>Projekt osvětlovací soustavy</vt:lpstr>
      <vt:lpstr>1. Detailní popis využití vybraného prostoru</vt:lpstr>
      <vt:lpstr>2. Výběr vhodných světelných zdrojů a svítidel</vt:lpstr>
      <vt:lpstr>3./4. Projekt osvětlovací soustavy v Dialuxu</vt:lpstr>
      <vt:lpstr>5. Technicko-ekonomické porovnání 2 zpracovaných variant osvětlovacích soustav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osvětlovací soustavy</dc:title>
  <dc:creator>Ing. Marek Bálský, Ph.D.</dc:creator>
  <cp:lastModifiedBy>Ing. Marek Bálský, Ph.D.</cp:lastModifiedBy>
  <cp:revision>6</cp:revision>
  <dcterms:created xsi:type="dcterms:W3CDTF">2016-04-26T11:17:23Z</dcterms:created>
  <dcterms:modified xsi:type="dcterms:W3CDTF">2016-04-26T11:52:31Z</dcterms:modified>
</cp:coreProperties>
</file>